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72" r:id="rId5"/>
    <p:sldId id="273" r:id="rId6"/>
    <p:sldId id="277" r:id="rId7"/>
    <p:sldId id="275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7" autoAdjust="0"/>
    <p:restoredTop sz="94660"/>
  </p:normalViewPr>
  <p:slideViewPr>
    <p:cSldViewPr snapToGrid="0">
      <p:cViewPr varScale="1">
        <p:scale>
          <a:sx n="96" d="100"/>
          <a:sy n="96" d="100"/>
        </p:scale>
        <p:origin x="5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A2D4-BC1F-4BB3-976E-C2536FF47DF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725-7B52-4128-B7CB-21707AF74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1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A2D4-BC1F-4BB3-976E-C2536FF47DF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725-7B52-4128-B7CB-21707AF74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3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A2D4-BC1F-4BB3-976E-C2536FF47DF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725-7B52-4128-B7CB-21707AF74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03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A2D4-BC1F-4BB3-976E-C2536FF47DF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725-7B52-4128-B7CB-21707AF74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8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A2D4-BC1F-4BB3-976E-C2536FF47DF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725-7B52-4128-B7CB-21707AF74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0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A2D4-BC1F-4BB3-976E-C2536FF47DF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725-7B52-4128-B7CB-21707AF74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8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A2D4-BC1F-4BB3-976E-C2536FF47DF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725-7B52-4128-B7CB-21707AF74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09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A2D4-BC1F-4BB3-976E-C2536FF47DF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725-7B52-4128-B7CB-21707AF74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84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A2D4-BC1F-4BB3-976E-C2536FF47DF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725-7B52-4128-B7CB-21707AF74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510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A2D4-BC1F-4BB3-976E-C2536FF47DF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725-7B52-4128-B7CB-21707AF74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03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BA2D4-BC1F-4BB3-976E-C2536FF47DF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9E725-7B52-4128-B7CB-21707AF74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5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BA2D4-BC1F-4BB3-976E-C2536FF47DF0}" type="datetimeFigureOut">
              <a:rPr lang="en-US" smtClean="0"/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9E725-7B52-4128-B7CB-21707AF744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8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1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561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306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701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70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260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1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955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393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2" y="0"/>
            <a:ext cx="8875059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84200" y="5372605"/>
            <a:ext cx="73086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Learn more at Booth 802</a:t>
            </a:r>
          </a:p>
        </p:txBody>
      </p:sp>
    </p:spTree>
    <p:extLst>
      <p:ext uri="{BB962C8B-B14F-4D97-AF65-F5344CB8AC3E}">
        <p14:creationId xmlns:p14="http://schemas.microsoft.com/office/powerpoint/2010/main" val="117756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5</Words>
  <Application>Microsoft Office PowerPoint</Application>
  <PresentationFormat>On-screen Show (4:3)</PresentationFormat>
  <Paragraphs>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A Cavell</dc:creator>
  <cp:lastModifiedBy>J A Cavell</cp:lastModifiedBy>
  <cp:revision>6</cp:revision>
  <dcterms:created xsi:type="dcterms:W3CDTF">2016-06-30T03:06:19Z</dcterms:created>
  <dcterms:modified xsi:type="dcterms:W3CDTF">2016-06-30T03:37:41Z</dcterms:modified>
</cp:coreProperties>
</file>