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0" r:id="rId3"/>
    <p:sldId id="271" r:id="rId4"/>
    <p:sldId id="272" r:id="rId5"/>
    <p:sldId id="273" r:id="rId6"/>
    <p:sldId id="277" r:id="rId7"/>
    <p:sldId id="275" r:id="rId8"/>
    <p:sldId id="276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77" autoAdjust="0"/>
    <p:restoredTop sz="94660"/>
  </p:normalViewPr>
  <p:slideViewPr>
    <p:cSldViewPr snapToGrid="0">
      <p:cViewPr varScale="1">
        <p:scale>
          <a:sx n="96" d="100"/>
          <a:sy n="96" d="100"/>
        </p:scale>
        <p:origin x="57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BA2D4-BC1F-4BB3-976E-C2536FF47DF0}" type="datetimeFigureOut">
              <a:rPr lang="en-US" smtClean="0"/>
              <a:t>6/29/2016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29E725-7B52-4128-B7CB-21707AF744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47122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BA2D4-BC1F-4BB3-976E-C2536FF47DF0}" type="datetimeFigureOut">
              <a:rPr lang="en-US" smtClean="0"/>
              <a:t>6/29/2016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29E725-7B52-4128-B7CB-21707AF744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07309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BA2D4-BC1F-4BB3-976E-C2536FF47DF0}" type="datetimeFigureOut">
              <a:rPr lang="en-US" smtClean="0"/>
              <a:t>6/29/2016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29E725-7B52-4128-B7CB-21707AF744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88038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BA2D4-BC1F-4BB3-976E-C2536FF47DF0}" type="datetimeFigureOut">
              <a:rPr lang="en-US" smtClean="0"/>
              <a:t>6/29/2016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29E725-7B52-4128-B7CB-21707AF744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7830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BA2D4-BC1F-4BB3-976E-C2536FF47DF0}" type="datetimeFigureOut">
              <a:rPr lang="en-US" smtClean="0"/>
              <a:t>6/29/2016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29E725-7B52-4128-B7CB-21707AF744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38032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BA2D4-BC1F-4BB3-976E-C2536FF47DF0}" type="datetimeFigureOut">
              <a:rPr lang="en-US" smtClean="0"/>
              <a:t>6/29/2016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29E725-7B52-4128-B7CB-21707AF744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97835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BA2D4-BC1F-4BB3-976E-C2536FF47DF0}" type="datetimeFigureOut">
              <a:rPr lang="en-US" smtClean="0"/>
              <a:t>6/29/2016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29E725-7B52-4128-B7CB-21707AF744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3909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BA2D4-BC1F-4BB3-976E-C2536FF47DF0}" type="datetimeFigureOut">
              <a:rPr lang="en-US" smtClean="0"/>
              <a:t>6/29/2016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29E725-7B52-4128-B7CB-21707AF744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88456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BA2D4-BC1F-4BB3-976E-C2536FF47DF0}" type="datetimeFigureOut">
              <a:rPr lang="en-US" smtClean="0"/>
              <a:t>6/29/2016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29E725-7B52-4128-B7CB-21707AF744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5109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BA2D4-BC1F-4BB3-976E-C2536FF47DF0}" type="datetimeFigureOut">
              <a:rPr lang="en-US" smtClean="0"/>
              <a:t>6/29/2016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29E725-7B52-4128-B7CB-21707AF744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80384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BA2D4-BC1F-4BB3-976E-C2536FF47DF0}" type="datetimeFigureOut">
              <a:rPr lang="en-US" smtClean="0"/>
              <a:t>6/29/2016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29E725-7B52-4128-B7CB-21707AF744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38556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7BA2D4-BC1F-4BB3-976E-C2536FF47DF0}" type="datetimeFigureOut">
              <a:rPr lang="en-US" smtClean="0"/>
              <a:t>6/29/2016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29E725-7B52-4128-B7CB-21707AF744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3882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4471" y="0"/>
            <a:ext cx="887505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056192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4470" y="0"/>
            <a:ext cx="887505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230659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4470" y="0"/>
            <a:ext cx="887505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670135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4470" y="0"/>
            <a:ext cx="887505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77051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4470" y="0"/>
            <a:ext cx="887505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326031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4471" y="0"/>
            <a:ext cx="887505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095587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4470" y="0"/>
            <a:ext cx="887505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139330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4472" y="0"/>
            <a:ext cx="8875059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1484200" y="5372605"/>
            <a:ext cx="730866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Learn more at Booth 802</a:t>
            </a:r>
          </a:p>
        </p:txBody>
      </p:sp>
    </p:spTree>
    <p:extLst>
      <p:ext uri="{BB962C8B-B14F-4D97-AF65-F5344CB8AC3E}">
        <p14:creationId xmlns:p14="http://schemas.microsoft.com/office/powerpoint/2010/main" val="11775624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27</TotalTime>
  <Words>5</Words>
  <Application>Microsoft Office PowerPoint</Application>
  <PresentationFormat>On-screen Show (4:3)</PresentationFormat>
  <Paragraphs>1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 A Cavell</dc:creator>
  <cp:lastModifiedBy>J A Cavell</cp:lastModifiedBy>
  <cp:revision>6</cp:revision>
  <dcterms:created xsi:type="dcterms:W3CDTF">2016-06-30T03:06:19Z</dcterms:created>
  <dcterms:modified xsi:type="dcterms:W3CDTF">2016-06-30T03:37:41Z</dcterms:modified>
</cp:coreProperties>
</file>